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фізіологія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599" y="4365000"/>
            <a:ext cx="3003021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1117600"/>
            <a:ext cx="7745041" cy="5532583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Метою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цілісного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уявлення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цілісному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(системах, органах, тканинах,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умов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стан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регуляторних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навантаження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уявлення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нозології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причини,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прояви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найпоширеніших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304800"/>
            <a:ext cx="4399353" cy="589279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исципліна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 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перебіг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цілісному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(системах, органах, тканинах,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закономірностей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патогенезу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найпоширеніших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600" y="1320800"/>
            <a:ext cx="3488267" cy="2571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150533"/>
            <a:ext cx="8466667" cy="4385734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формує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9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трактувати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нозології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причини,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прояви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типових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 і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функціональних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метаболічних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систем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фундаментальну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набуття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1369</TotalTime>
  <Words>178</Words>
  <Application>Microsoft Office PowerPoint</Application>
  <PresentationFormat>Экран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Клінічна фізіологія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38</cp:revision>
  <dcterms:created xsi:type="dcterms:W3CDTF">2012-11-28T20:51:53Z</dcterms:created>
  <dcterms:modified xsi:type="dcterms:W3CDTF">2024-04-14T18:33:32Z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